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7" r:id="rId8"/>
    <p:sldId id="266" r:id="rId9"/>
    <p:sldId id="268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9751B-C759-4954-B564-613C52FCF3D1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5D634D-8B62-418C-AD9D-0ACA1395808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9751B-C759-4954-B564-613C52FCF3D1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D634D-8B62-418C-AD9D-0ACA139580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9751B-C759-4954-B564-613C52FCF3D1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D634D-8B62-418C-AD9D-0ACA139580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9751B-C759-4954-B564-613C52FCF3D1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D634D-8B62-418C-AD9D-0ACA139580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9751B-C759-4954-B564-613C52FCF3D1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D634D-8B62-418C-AD9D-0ACA139580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9751B-C759-4954-B564-613C52FCF3D1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D634D-8B62-418C-AD9D-0ACA1395808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9751B-C759-4954-B564-613C52FCF3D1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D634D-8B62-418C-AD9D-0ACA1395808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9751B-C759-4954-B564-613C52FCF3D1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D634D-8B62-418C-AD9D-0ACA139580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9751B-C759-4954-B564-613C52FCF3D1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D634D-8B62-418C-AD9D-0ACA139580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9751B-C759-4954-B564-613C52FCF3D1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D634D-8B62-418C-AD9D-0ACA139580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9751B-C759-4954-B564-613C52FCF3D1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D634D-8B62-418C-AD9D-0ACA139580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B439751B-C759-4954-B564-613C52FCF3D1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E5D634D-8B62-418C-AD9D-0ACA1395808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abcnews.go.com/GMA/video/10-year-old-earns-high-school-diploma-24079279" TargetMode="External"/><Relationship Id="rId2" Type="http://schemas.openxmlformats.org/officeDocument/2006/relationships/hyperlink" Target="http://www.cnn.com/video/data/2.0/video/sports/2014/06/10/pkg-davies-world-cup-goal-line-tech.cnn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youtu.be/T2b52iijuyQ" TargetMode="External"/><Relationship Id="rId4" Type="http://schemas.openxmlformats.org/officeDocument/2006/relationships/hyperlink" Target="http://abcnews.go.com/GMA/video/college-footballs-female-defensive-back-24068556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85800"/>
            <a:ext cx="7315200" cy="169015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Digital Media &amp; </a:t>
            </a:r>
            <a:r>
              <a:rPr lang="en-US" sz="3200" dirty="0" smtClean="0"/>
              <a:t>Communications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514600"/>
            <a:ext cx="8839200" cy="914400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Storytelling</a:t>
            </a:r>
            <a:endParaRPr lang="en-US" sz="5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48200" y="3505200"/>
            <a:ext cx="4343400" cy="6995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dirty="0" smtClean="0"/>
              <a:t>Instructor: Mr. Robbins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733800"/>
            <a:ext cx="3138834" cy="2700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92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0588"/>
            <a:ext cx="7315200" cy="79381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Activity / Ticket to Leave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066800"/>
            <a:ext cx="8429625" cy="4038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02920" indent="-457200">
              <a:buFontTx/>
              <a:buChar char="-"/>
            </a:pPr>
            <a:r>
              <a:rPr lang="en-US" sz="3200" dirty="0" smtClean="0"/>
              <a:t>Considered your Audience: Its someone who wants to learn about Watertown High School</a:t>
            </a:r>
            <a:br>
              <a:rPr lang="en-US" sz="3200" dirty="0" smtClean="0"/>
            </a:br>
            <a:endParaRPr lang="en-US" sz="3200" dirty="0" smtClean="0"/>
          </a:p>
          <a:p>
            <a:pPr marL="502920" indent="-457200">
              <a:buFontTx/>
              <a:buChar char="-"/>
            </a:pPr>
            <a:r>
              <a:rPr lang="en-US" sz="3200" dirty="0" smtClean="0"/>
              <a:t>Potential Topics: History, Clubs, Schedule, Students, Athletics, Mascot, Traditions, Teachers, Building Architecture, &amp; more…</a:t>
            </a:r>
            <a:br>
              <a:rPr lang="en-US" sz="3200" dirty="0" smtClean="0"/>
            </a:br>
            <a:endParaRPr lang="en-US" sz="3200" dirty="0" smtClean="0"/>
          </a:p>
          <a:p>
            <a:pPr marL="502920" indent="-457200">
              <a:buFontTx/>
              <a:buChar char="-"/>
            </a:pPr>
            <a:r>
              <a:rPr lang="en-US" sz="3200" dirty="0" smtClean="0"/>
              <a:t>BE CREATIVE!!! </a:t>
            </a:r>
          </a:p>
          <a:p>
            <a:pPr marL="502920" indent="-457200">
              <a:buFontTx/>
              <a:buChar char="-"/>
            </a:pPr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4191000"/>
            <a:ext cx="3429000" cy="2575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570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0588"/>
            <a:ext cx="7315200" cy="793812"/>
          </a:xfrm>
        </p:spPr>
        <p:txBody>
          <a:bodyPr/>
          <a:lstStyle/>
          <a:p>
            <a:pPr algn="ctr"/>
            <a:r>
              <a:rPr lang="en-US" dirty="0" smtClean="0"/>
              <a:t>Storytelling…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33375" y="1304925"/>
            <a:ext cx="8382000" cy="762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02920" indent="-457200" algn="ctr">
              <a:buFontTx/>
              <a:buChar char="-"/>
            </a:pPr>
            <a:r>
              <a:rPr lang="en-US" sz="3200" dirty="0" smtClean="0"/>
              <a:t>FOUNDATION of ALL Mass Communication</a:t>
            </a:r>
            <a:endParaRPr lang="en-US" sz="2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33375" y="2057400"/>
            <a:ext cx="83820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02920" indent="-457200" algn="ctr">
              <a:buFontTx/>
              <a:buChar char="-"/>
            </a:pPr>
            <a:r>
              <a:rPr lang="en-US" sz="3200" dirty="0" smtClean="0"/>
              <a:t>MUST organize in logical order…</a:t>
            </a:r>
            <a:endParaRPr lang="en-US" sz="28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976562" y="2800350"/>
            <a:ext cx="3095625" cy="2514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02920" indent="-457200">
              <a:buFontTx/>
              <a:buChar char="-"/>
            </a:pPr>
            <a:r>
              <a:rPr lang="en-US" sz="4000" dirty="0" smtClean="0"/>
              <a:t>Beginning</a:t>
            </a:r>
          </a:p>
          <a:p>
            <a:pPr marL="502920" indent="-457200">
              <a:buFontTx/>
              <a:buChar char="-"/>
            </a:pPr>
            <a:r>
              <a:rPr lang="en-US" sz="4000" dirty="0" smtClean="0"/>
              <a:t>Middle</a:t>
            </a:r>
          </a:p>
          <a:p>
            <a:pPr marL="502920" indent="-457200">
              <a:buFontTx/>
              <a:buChar char="-"/>
            </a:pPr>
            <a:r>
              <a:rPr lang="en-US" sz="4000" dirty="0" smtClean="0"/>
              <a:t>End</a:t>
            </a:r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3657600"/>
            <a:ext cx="3429000" cy="2286000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228600" y="5943600"/>
            <a:ext cx="83820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02920" indent="-457200" algn="ctr">
              <a:buFontTx/>
              <a:buChar char="-"/>
            </a:pPr>
            <a:r>
              <a:rPr lang="en-US" sz="3200" dirty="0" smtClean="0"/>
              <a:t>Story should answer audience questions…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36946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0588"/>
            <a:ext cx="7315200" cy="7938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Storytelling from English Class…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80975" y="990600"/>
            <a:ext cx="3095625" cy="2514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02920" indent="-457200">
              <a:buFontTx/>
              <a:buChar char="-"/>
            </a:pPr>
            <a:r>
              <a:rPr lang="en-US" sz="4000" dirty="0" smtClean="0"/>
              <a:t>Beginning</a:t>
            </a:r>
          </a:p>
          <a:p>
            <a:pPr marL="502920" indent="-457200">
              <a:buFontTx/>
              <a:buChar char="-"/>
            </a:pPr>
            <a:r>
              <a:rPr lang="en-US" sz="4000" dirty="0" smtClean="0"/>
              <a:t>Middle</a:t>
            </a:r>
          </a:p>
          <a:p>
            <a:pPr marL="502920" indent="-457200">
              <a:buFontTx/>
              <a:buChar char="-"/>
            </a:pPr>
            <a:r>
              <a:rPr lang="en-US" sz="4000" dirty="0" smtClean="0"/>
              <a:t>End</a:t>
            </a:r>
            <a:endParaRPr lang="en-US" sz="3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828800"/>
            <a:ext cx="6019800" cy="4419600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180975" y="3505200"/>
            <a:ext cx="3324225" cy="3352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02920" indent="-457200">
              <a:buFontTx/>
              <a:buChar char="-"/>
            </a:pPr>
            <a:r>
              <a:rPr lang="en-US" sz="4000" dirty="0" smtClean="0"/>
              <a:t>Who?</a:t>
            </a:r>
          </a:p>
          <a:p>
            <a:pPr marL="502920" indent="-457200">
              <a:buFontTx/>
              <a:buChar char="-"/>
            </a:pPr>
            <a:r>
              <a:rPr lang="en-US" sz="4000" dirty="0" smtClean="0"/>
              <a:t>What?</a:t>
            </a:r>
          </a:p>
          <a:p>
            <a:pPr marL="502920" indent="-457200">
              <a:buFontTx/>
              <a:buChar char="-"/>
            </a:pPr>
            <a:r>
              <a:rPr lang="en-US" sz="4000" dirty="0" smtClean="0"/>
              <a:t>Where?</a:t>
            </a:r>
          </a:p>
          <a:p>
            <a:pPr marL="502920" indent="-457200">
              <a:buFontTx/>
              <a:buChar char="-"/>
            </a:pPr>
            <a:r>
              <a:rPr lang="en-US" sz="4000" dirty="0" smtClean="0"/>
              <a:t>When?</a:t>
            </a:r>
          </a:p>
          <a:p>
            <a:pPr marL="502920" indent="-457200">
              <a:buFontTx/>
              <a:buChar char="-"/>
            </a:pPr>
            <a:r>
              <a:rPr lang="en-US" sz="4000" dirty="0" smtClean="0"/>
              <a:t>Why?</a:t>
            </a:r>
          </a:p>
          <a:p>
            <a:pPr marL="502920" indent="-457200">
              <a:buFontTx/>
              <a:buChar char="-"/>
            </a:pPr>
            <a:r>
              <a:rPr lang="en-US" sz="4000" dirty="0" smtClean="0"/>
              <a:t>How?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31002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0588"/>
            <a:ext cx="7315200" cy="79381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Beginning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85800" y="3657600"/>
            <a:ext cx="8048625" cy="2667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02920" indent="-457200">
              <a:buFontTx/>
              <a:buChar char="-"/>
            </a:pPr>
            <a:r>
              <a:rPr lang="en-US" sz="3200" dirty="0" smtClean="0"/>
              <a:t>Set the scene (Where are they?)</a:t>
            </a:r>
          </a:p>
          <a:p>
            <a:pPr marL="502920" indent="-457200">
              <a:buFontTx/>
              <a:buChar char="-"/>
            </a:pPr>
            <a:r>
              <a:rPr lang="en-US" sz="3200" dirty="0" smtClean="0"/>
              <a:t>Broad overview of the topic (Who?)</a:t>
            </a:r>
          </a:p>
          <a:p>
            <a:pPr marL="502920" indent="-457200">
              <a:buFontTx/>
              <a:buChar char="-"/>
            </a:pPr>
            <a:r>
              <a:rPr lang="en-US" sz="3200" dirty="0" smtClean="0"/>
              <a:t>What am I looking at?</a:t>
            </a:r>
          </a:p>
          <a:p>
            <a:pPr marL="502920" indent="-457200">
              <a:buFontTx/>
              <a:buChar char="-"/>
            </a:pPr>
            <a:r>
              <a:rPr lang="en-US" sz="3200" dirty="0" smtClean="0"/>
              <a:t>What are they doing?</a:t>
            </a:r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1095375"/>
            <a:ext cx="4262437" cy="2397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240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0588"/>
            <a:ext cx="7315200" cy="79381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Middle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85800" y="3124200"/>
            <a:ext cx="8048625" cy="2667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02920" indent="-457200">
              <a:buFontTx/>
              <a:buChar char="-"/>
            </a:pPr>
            <a:r>
              <a:rPr lang="en-US" sz="3200" dirty="0" smtClean="0"/>
              <a:t>Why should I care?</a:t>
            </a:r>
          </a:p>
          <a:p>
            <a:pPr marL="502920" indent="-457200">
              <a:buFontTx/>
              <a:buChar char="-"/>
            </a:pPr>
            <a:r>
              <a:rPr lang="en-US" sz="3200" dirty="0" smtClean="0"/>
              <a:t>Interview with an interesting view / opinion (Witness, Expert, etc.)</a:t>
            </a:r>
          </a:p>
          <a:p>
            <a:pPr marL="502920" indent="-457200">
              <a:buFontTx/>
              <a:buChar char="-"/>
            </a:pPr>
            <a:r>
              <a:rPr lang="en-US" sz="3200" dirty="0" smtClean="0"/>
              <a:t>When is something happening?</a:t>
            </a:r>
          </a:p>
          <a:p>
            <a:pPr marL="502920" indent="-457200">
              <a:buFontTx/>
              <a:buChar char="-"/>
            </a:pPr>
            <a:r>
              <a:rPr lang="en-US" sz="3200" dirty="0" smtClean="0"/>
              <a:t>How does it work?</a:t>
            </a:r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0761" y="1219200"/>
            <a:ext cx="3733664" cy="2490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126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0588"/>
            <a:ext cx="7315200" cy="79381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85800" y="1066800"/>
            <a:ext cx="8048625" cy="2667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02920" indent="-457200">
              <a:buFontTx/>
              <a:buChar char="-"/>
            </a:pPr>
            <a:r>
              <a:rPr lang="en-US" sz="3200" dirty="0" smtClean="0"/>
              <a:t>When is this happening?</a:t>
            </a:r>
          </a:p>
          <a:p>
            <a:pPr marL="502920" indent="-457200">
              <a:buFontTx/>
              <a:buChar char="-"/>
            </a:pPr>
            <a:r>
              <a:rPr lang="en-US" sz="3200" dirty="0" smtClean="0"/>
              <a:t>Recap important details</a:t>
            </a:r>
          </a:p>
          <a:p>
            <a:pPr marL="502920" indent="-457200">
              <a:buFontTx/>
              <a:buChar char="-"/>
            </a:pPr>
            <a:r>
              <a:rPr lang="en-US" sz="3200" dirty="0" smtClean="0"/>
              <a:t>Make a point</a:t>
            </a:r>
          </a:p>
          <a:p>
            <a:pPr marL="502920" indent="-457200">
              <a:buFontTx/>
              <a:buChar char="-"/>
            </a:pPr>
            <a:r>
              <a:rPr lang="en-US" sz="3200" dirty="0" smtClean="0"/>
              <a:t>Leave the audience wanting more</a:t>
            </a:r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810000"/>
            <a:ext cx="3200947" cy="239762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7712" y="4300150"/>
            <a:ext cx="3802380" cy="141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29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0588"/>
            <a:ext cx="7315200" cy="79381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Audience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3429000"/>
            <a:ext cx="8429625" cy="2667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02920" indent="-457200">
              <a:buFontTx/>
              <a:buChar char="-"/>
            </a:pPr>
            <a:r>
              <a:rPr lang="en-US" sz="3200" dirty="0" smtClean="0"/>
              <a:t>Who is watching / listening to me?</a:t>
            </a:r>
          </a:p>
          <a:p>
            <a:pPr marL="502920" indent="-457200">
              <a:buFontTx/>
              <a:buChar char="-"/>
            </a:pPr>
            <a:r>
              <a:rPr lang="en-US" sz="3200" dirty="0" smtClean="0"/>
              <a:t>Word Choice, Pacing, Technical Expertise</a:t>
            </a:r>
          </a:p>
          <a:p>
            <a:pPr marL="502920" indent="-457200">
              <a:buFontTx/>
              <a:buChar char="-"/>
            </a:pPr>
            <a:r>
              <a:rPr lang="en-US" sz="3200" dirty="0" smtClean="0"/>
              <a:t>Be concise, no time to waste!</a:t>
            </a:r>
          </a:p>
          <a:p>
            <a:pPr marL="502920" indent="-457200">
              <a:buFontTx/>
              <a:buChar char="-"/>
            </a:pPr>
            <a:r>
              <a:rPr lang="en-US" sz="3200" dirty="0" smtClean="0"/>
              <a:t>Take Away. What will they remember?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2093" y="1066800"/>
            <a:ext cx="3059052" cy="196777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066800"/>
            <a:ext cx="2971086" cy="1967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043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0588"/>
            <a:ext cx="7315200" cy="79381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85800" y="1066800"/>
            <a:ext cx="8048625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02920" indent="-457200">
              <a:buFontTx/>
              <a:buChar char="-"/>
            </a:pPr>
            <a:r>
              <a:rPr lang="en-US" sz="2400" dirty="0" smtClean="0"/>
              <a:t>World Cup will use goal line technology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000" dirty="0" smtClean="0">
                <a:hlinkClick r:id="rId2"/>
              </a:rPr>
              <a:t>http://www.cnn.com/video/data/2.0/video/sports/2014/06/10/pkg-davies-world-cup-goal-line-tech.cnn.html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pPr marL="502920" indent="-457200">
              <a:buFontTx/>
              <a:buChar char="-"/>
            </a:pPr>
            <a:r>
              <a:rPr lang="en-US" sz="2000" dirty="0" smtClean="0"/>
              <a:t>10-Year-Old Earns High School Diploma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>
                <a:hlinkClick r:id="rId3"/>
              </a:rPr>
              <a:t>http://abcnews.go.com/GMA/video/10-year-old-earns-high-school-diploma-24079279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pPr marL="502920" indent="-457200">
              <a:buFontTx/>
              <a:buChar char="-"/>
            </a:pPr>
            <a:r>
              <a:rPr lang="en-US" sz="2000" dirty="0" smtClean="0"/>
              <a:t>College Football's First Female Defensive Back</a:t>
            </a:r>
            <a:br>
              <a:rPr lang="en-US" sz="2000" dirty="0" smtClean="0"/>
            </a:br>
            <a:r>
              <a:rPr lang="en-US" sz="2000" dirty="0" smtClean="0">
                <a:hlinkClick r:id="rId4"/>
              </a:rPr>
              <a:t>http://abcnews.go.com/GMA/video/college-footballs-female-defensive-back-24068556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pPr marL="502920" indent="-457200">
              <a:buFontTx/>
              <a:buChar char="-"/>
            </a:pPr>
            <a:r>
              <a:rPr lang="en-US" sz="2000" dirty="0" smtClean="0"/>
              <a:t>Hurricane Live Report</a:t>
            </a:r>
            <a:r>
              <a:rPr lang="en-US" sz="2000" dirty="0" smtClean="0">
                <a:hlinkClick r:id="rId5"/>
              </a:rPr>
              <a:t/>
            </a:r>
            <a:br>
              <a:rPr lang="en-US" sz="2000" dirty="0" smtClean="0">
                <a:hlinkClick r:id="rId5"/>
              </a:rPr>
            </a:br>
            <a:r>
              <a:rPr lang="en-US" sz="2000" dirty="0" smtClean="0">
                <a:hlinkClick r:id="rId5"/>
              </a:rPr>
              <a:t>http</a:t>
            </a:r>
            <a:r>
              <a:rPr lang="en-US" sz="2000" dirty="0">
                <a:hlinkClick r:id="rId5"/>
              </a:rPr>
              <a:t>://youtu.be/T2b52iijuyQ</a:t>
            </a:r>
            <a:endParaRPr lang="en-US" sz="2000" dirty="0" smtClean="0"/>
          </a:p>
          <a:p>
            <a:pPr marL="502920" indent="-457200">
              <a:buFontTx/>
              <a:buChar char="-"/>
            </a:pPr>
            <a:endParaRPr lang="en-US" sz="2000" dirty="0" smtClean="0"/>
          </a:p>
          <a:p>
            <a:pPr marL="502920" indent="-457200">
              <a:buFontTx/>
              <a:buChar char="-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2231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0588"/>
            <a:ext cx="7315200" cy="79381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Activity / Ticket to Leave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066800"/>
            <a:ext cx="8429625" cy="5257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60070" indent="-514350">
              <a:buAutoNum type="arabicPeriod"/>
            </a:pPr>
            <a:r>
              <a:rPr lang="en-US" sz="3200" dirty="0" smtClean="0"/>
              <a:t>Use Worksheet to brainstorm / plan a story about Watertown High School</a:t>
            </a:r>
            <a:br>
              <a:rPr lang="en-US" sz="3200" dirty="0" smtClean="0"/>
            </a:br>
            <a:endParaRPr lang="en-US" sz="3200" dirty="0" smtClean="0"/>
          </a:p>
          <a:p>
            <a:pPr marL="560070" indent="-514350">
              <a:buAutoNum type="arabicPeriod"/>
            </a:pPr>
            <a:r>
              <a:rPr lang="en-US" sz="3200" dirty="0" smtClean="0"/>
              <a:t>Left Column: “Details” of the story divided by Beginning, Middle, End</a:t>
            </a:r>
            <a:br>
              <a:rPr lang="en-US" sz="3200" dirty="0" smtClean="0"/>
            </a:br>
            <a:endParaRPr lang="en-US" sz="3200" dirty="0" smtClean="0"/>
          </a:p>
          <a:p>
            <a:pPr marL="560070" indent="-514350">
              <a:buAutoNum type="arabicPeriod"/>
            </a:pPr>
            <a:r>
              <a:rPr lang="en-US" sz="3200" dirty="0" smtClean="0"/>
              <a:t>Right Column: List of Video or Camera Shot ideas needed to tell your story</a:t>
            </a:r>
            <a:br>
              <a:rPr lang="en-US" sz="3200" dirty="0" smtClean="0"/>
            </a:br>
            <a:endParaRPr lang="en-US" sz="3200" dirty="0" smtClean="0"/>
          </a:p>
          <a:p>
            <a:pPr marL="560070" indent="-514350">
              <a:buAutoNum type="arabicPeriod"/>
            </a:pPr>
            <a:r>
              <a:rPr lang="en-US" sz="3200" dirty="0" smtClean="0"/>
              <a:t>Ticket to Leave: You and your partner “pitch” me your story</a:t>
            </a:r>
          </a:p>
          <a:p>
            <a:pPr marL="560070" indent="-514350">
              <a:buAutoNum type="arabi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6006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1251</TotalTime>
  <Words>203</Words>
  <Application>Microsoft Office PowerPoint</Application>
  <PresentationFormat>On-screen Show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Perspective</vt:lpstr>
      <vt:lpstr>Digital Media &amp; Communications</vt:lpstr>
      <vt:lpstr>Storytelling…</vt:lpstr>
      <vt:lpstr>Storytelling from English Class…</vt:lpstr>
      <vt:lpstr>Beginning</vt:lpstr>
      <vt:lpstr>Middle</vt:lpstr>
      <vt:lpstr>End</vt:lpstr>
      <vt:lpstr>Audience</vt:lpstr>
      <vt:lpstr>Examples</vt:lpstr>
      <vt:lpstr>Activity / Ticket to Leave</vt:lpstr>
      <vt:lpstr>Activity / Ticket to Leave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Television Communications 1</dc:title>
  <dc:creator>Todd Robbins</dc:creator>
  <cp:lastModifiedBy>Todd Robbins</cp:lastModifiedBy>
  <cp:revision>83</cp:revision>
  <dcterms:created xsi:type="dcterms:W3CDTF">2012-08-28T20:50:20Z</dcterms:created>
  <dcterms:modified xsi:type="dcterms:W3CDTF">2014-10-06T02:53:47Z</dcterms:modified>
</cp:coreProperties>
</file>